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8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D6A3D-036C-49FC-A0FE-3E8C44DCB2CA}" type="datetimeFigureOut">
              <a:rPr lang="fr-CA" smtClean="0"/>
              <a:t>2015-12-16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BE2D7-0CA5-4285-A40F-9C37388226E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7998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D6A3D-036C-49FC-A0FE-3E8C44DCB2CA}" type="datetimeFigureOut">
              <a:rPr lang="fr-CA" smtClean="0"/>
              <a:t>2015-12-16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BE2D7-0CA5-4285-A40F-9C37388226E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2409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Aft>
                <a:spcPts val="4200"/>
              </a:spcAft>
            </a:pPr>
            <a:r>
              <a:rPr lang="fr-CA" sz="3200" smtClean="0">
                <a:solidFill>
                  <a:srgbClr val="004A0F"/>
                </a:solidFill>
                <a:latin typeface="Arial"/>
                <a:cs typeface="Arial"/>
              </a:rPr>
              <a:t>Gardien de vos droits</a:t>
            </a:r>
            <a:br>
              <a:rPr lang="fr-CA" sz="3200" smtClean="0">
                <a:solidFill>
                  <a:srgbClr val="004A0F"/>
                </a:solidFill>
                <a:latin typeface="Arial"/>
                <a:cs typeface="Arial"/>
              </a:rPr>
            </a:br>
            <a:r>
              <a:rPr lang="fr-CA" sz="3200" smtClean="0">
                <a:solidFill>
                  <a:srgbClr val="004A0F"/>
                </a:solidFill>
                <a:latin typeface="Arial"/>
                <a:cs typeface="Arial"/>
              </a:rPr>
              <a:t>depuis plus de 45 ans!</a:t>
            </a:r>
            <a:endParaRPr lang="fr-CA" sz="3200" dirty="0" smtClean="0">
              <a:solidFill>
                <a:srgbClr val="004A0F"/>
              </a:solidFill>
              <a:latin typeface="Arial"/>
              <a:cs typeface="Arial"/>
            </a:endParaRPr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0075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PLAN DE LA PRÉSENTATION</a:t>
            </a:r>
            <a:endParaRPr lang="fr-CA" sz="2800" b="1" dirty="0">
              <a:solidFill>
                <a:srgbClr val="004A0F"/>
              </a:solidFill>
              <a:latin typeface="Arial"/>
              <a:cs typeface="Arial"/>
            </a:endParaRPr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66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QUI SOMMES-NOUS?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612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QUI SOMMES-NOUS?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27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QUI SOMMES-NOUS?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922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QUI SOMMES-NOUS?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42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QUI SOMMES-NOUS?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32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COMMENT POUVONS-NOUS INTERVENIR?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43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COMMENT POUVONS-NOUS INTERVENIR?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37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COMMENT POUVONS-NOUS INTERVENIR?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57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COMMENT POUVONS-NOUS INTERVENIR?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41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COMMENT POUVONS-NOUS INTERVENIR?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4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COMMENT POUVONS-NOUS INTERVENIR?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0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EXEMPLES D’INTERVENTIONS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81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EN ADMINISTRATION PUBLIQUE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42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EN ADMINISTRATION PUBLIQUE</a:t>
            </a:r>
            <a:b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</a:br>
            <a:r>
              <a:rPr lang="fr-CA" sz="1800" b="1" smtClean="0">
                <a:solidFill>
                  <a:srgbClr val="004A0F"/>
                </a:solidFill>
                <a:latin typeface="Arial"/>
                <a:cs typeface="Arial"/>
              </a:rPr>
              <a:t>Nature des préjudices subis par les citoyens en 2014-2015</a:t>
            </a:r>
            <a:endParaRPr lang="fr-CA" sz="1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8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EN SANTÉ ET SERVICES SOCIAUX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39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EN SANTÉ ET SERVICES SOCIAUX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22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EN SANTÉ ET SERVICES SOCIAUX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47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EN SANTÉ ET SERVICES SOCIAUX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98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EN SANTÉ ET SERVICES SOCIAUX</a:t>
            </a:r>
            <a:b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</a:br>
            <a:r>
              <a:rPr lang="fr-CA" sz="1800" b="1" smtClean="0">
                <a:solidFill>
                  <a:srgbClr val="004A0F"/>
                </a:solidFill>
                <a:latin typeface="Arial"/>
                <a:cs typeface="Arial"/>
              </a:rPr>
              <a:t>Nature des préjudices subis par les citoyens en 2014-2015</a:t>
            </a:r>
            <a:endParaRPr lang="fr-CA" sz="1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46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LES PLAINTES DANS LE SECTEUR DE LA SANTÉ ET DES SERVICES SOCIAUX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1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400" b="1" smtClean="0">
                <a:solidFill>
                  <a:srgbClr val="004A0F"/>
                </a:solidFill>
                <a:latin typeface="Arial"/>
                <a:cs typeface="Arial"/>
              </a:rPr>
              <a:t>DÉCLARATION DE SERVICES AUX CITOYENS</a:t>
            </a:r>
            <a:endParaRPr lang="fr-CA" sz="24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05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L’ENGAGEMENT DU</a:t>
            </a:r>
            <a:b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</a:br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PROTECTEUR DU CITOYEN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617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L’ENGAGEMENT DU</a:t>
            </a:r>
            <a:b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</a:br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PROTECTEUR DU CITOYEN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91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L’ENGAGEMENT DU</a:t>
            </a:r>
            <a:b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</a:br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PROTECTEUR DU CITOYEN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844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L’ENGAGEMENT DU</a:t>
            </a:r>
            <a:b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</a:br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PROTECTEUR DU CITOYEN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5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smtClean="0">
                <a:solidFill>
                  <a:srgbClr val="004A0F"/>
                </a:solidFill>
                <a:latin typeface="Arial"/>
                <a:cs typeface="Arial"/>
              </a:rPr>
              <a:t>COMMENT FAIRE APPEL À NOS SERVICES?</a:t>
            </a:r>
            <a:endParaRPr lang="fr-CA" sz="2800" dirty="0" smtClean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16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297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Affichage à l'écran (4:3)</PresentationFormat>
  <Paragraphs>28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Thème Office</vt:lpstr>
      <vt:lpstr>Gardien de vos droits depuis plus de 45 ans!</vt:lpstr>
      <vt:lpstr>PLAN DE LA PRÉSENTATION</vt:lpstr>
      <vt:lpstr>QUI SOMMES-NOUS?</vt:lpstr>
      <vt:lpstr>QUI SOMMES-NOUS?</vt:lpstr>
      <vt:lpstr>QUI SOMMES-NOUS?</vt:lpstr>
      <vt:lpstr>QUI SOMMES-NOUS?</vt:lpstr>
      <vt:lpstr>QUI SOMMES-NOUS?</vt:lpstr>
      <vt:lpstr>COMMENT POUVONS-NOUS INTERVENIR?</vt:lpstr>
      <vt:lpstr>COMMENT POUVONS-NOUS INTERVENIR?</vt:lpstr>
      <vt:lpstr>COMMENT POUVONS-NOUS INTERVENIR?</vt:lpstr>
      <vt:lpstr>COMMENT POUVONS-NOUS INTERVENIR?</vt:lpstr>
      <vt:lpstr>COMMENT POUVONS-NOUS INTERVENIR?</vt:lpstr>
      <vt:lpstr>COMMENT POUVONS-NOUS INTERVENIR?</vt:lpstr>
      <vt:lpstr>EXEMPLES D’INTERVENTIONS</vt:lpstr>
      <vt:lpstr>EN ADMINISTRATION PUBLIQUE</vt:lpstr>
      <vt:lpstr>EN ADMINISTRATION PUBLIQUE Nature des préjudices subis par les citoyens en 2014-2015</vt:lpstr>
      <vt:lpstr>EN SANTÉ ET SERVICES SOCIAUX</vt:lpstr>
      <vt:lpstr>EN SANTÉ ET SERVICES SOCIAUX</vt:lpstr>
      <vt:lpstr>EN SANTÉ ET SERVICES SOCIAUX</vt:lpstr>
      <vt:lpstr>EN SANTÉ ET SERVICES SOCIAUX</vt:lpstr>
      <vt:lpstr>EN SANTÉ ET SERVICES SOCIAUX Nature des préjudices subis par les citoyens en 2014-2015</vt:lpstr>
      <vt:lpstr>LES PLAINTES DANS LE SECTEUR DE LA SANTÉ ET DES SERVICES SOCIAUX</vt:lpstr>
      <vt:lpstr>DÉCLARATION DE SERVICES AUX CITOYENS</vt:lpstr>
      <vt:lpstr>L’ENGAGEMENT DU PROTECTEUR DU CITOYEN</vt:lpstr>
      <vt:lpstr>L’ENGAGEMENT DU PROTECTEUR DU CITOYEN</vt:lpstr>
      <vt:lpstr>L’ENGAGEMENT DU PROTECTEUR DU CITOYEN</vt:lpstr>
      <vt:lpstr>L’ENGAGEMENT DU PROTECTEUR DU CITOYEN</vt:lpstr>
      <vt:lpstr>COMMENT FAIRE APPEL À NOS SERVICES?</vt:lpstr>
      <vt:lpstr>Présentation PowerPoint</vt:lpstr>
    </vt:vector>
  </TitlesOfParts>
  <Company>Le Protecteur Du Citoyen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Gardien de vos droits depuis plus de 45 ans!</dc:title>
  <dc:creator>huocaran</dc:creator>
  <cp:lastModifiedBy>Utilisateur</cp:lastModifiedBy>
  <cp:revision>1</cp:revision>
  <dcterms:created xsi:type="dcterms:W3CDTF">2015-11-09T21:41:08Z</dcterms:created>
  <dcterms:modified xsi:type="dcterms:W3CDTF">2015-12-16T18:03:22Z</dcterms:modified>
</cp:coreProperties>
</file>